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7" d="100"/>
          <a:sy n="67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3EE6FF-5B1B-4A22-A239-C17DE58A521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BA814D4-F14A-4F53-BA32-9748F98AB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Субъектность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Вводный семинар</a:t>
            </a:r>
          </a:p>
          <a:p>
            <a:r>
              <a:rPr lang="ru-RU" dirty="0" smtClean="0"/>
              <a:t>СП МБДОУ №204</a:t>
            </a:r>
          </a:p>
          <a:p>
            <a:r>
              <a:rPr lang="ru-RU" dirty="0" smtClean="0"/>
              <a:t>Красноярск, ноябрь 2020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Субъектность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это? </a:t>
            </a:r>
          </a:p>
          <a:p>
            <a:r>
              <a:rPr lang="ru-RU" dirty="0" smtClean="0"/>
              <a:t>Как увидеть?</a:t>
            </a:r>
          </a:p>
          <a:p>
            <a:r>
              <a:rPr lang="ru-RU" dirty="0" smtClean="0"/>
              <a:t>В чём она проявляется?</a:t>
            </a:r>
          </a:p>
          <a:p>
            <a:r>
              <a:rPr lang="ru-RU" dirty="0" smtClean="0"/>
              <a:t>Зачем она нужна?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Субъектный </a:t>
            </a:r>
            <a:r>
              <a:rPr lang="ru-RU" dirty="0" smtClean="0"/>
              <a:t>ребёнок</a:t>
            </a:r>
            <a:endParaRPr lang="ru-RU" dirty="0"/>
          </a:p>
        </p:txBody>
      </p:sp>
      <p:pic>
        <p:nvPicPr>
          <p:cNvPr id="4098" name="Picture 2" descr="Блог Здравсити: актуальные материалы о красоте и здоровье на zdravcity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512578"/>
            <a:ext cx="5260132" cy="3962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Идеальная </a:t>
            </a:r>
            <a:r>
              <a:rPr lang="ru-RU" dirty="0" smtClean="0"/>
              <a:t>среда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Субъект-субъектное</a:t>
            </a:r>
            <a:r>
              <a:rPr lang="ru-RU" sz="2400" dirty="0" smtClean="0"/>
              <a:t> пространство: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r>
              <a:rPr lang="ru-RU" sz="2400" dirty="0" smtClean="0"/>
              <a:t>	Три центра: </a:t>
            </a:r>
          </a:p>
          <a:p>
            <a:pPr lvl="3">
              <a:buFont typeface="Arial" pitchFamily="34" charset="0"/>
              <a:buChar char="•"/>
            </a:pPr>
            <a:r>
              <a:rPr lang="ru-RU" sz="2400" dirty="0" smtClean="0"/>
              <a:t>энергетика</a:t>
            </a:r>
          </a:p>
          <a:p>
            <a:pPr lvl="3">
              <a:buFont typeface="Arial" pitchFamily="34" charset="0"/>
              <a:buChar char="•"/>
            </a:pPr>
            <a:r>
              <a:rPr lang="ru-RU" sz="2400" dirty="0" smtClean="0"/>
              <a:t>о</a:t>
            </a:r>
            <a:r>
              <a:rPr lang="ru-RU" sz="2400" dirty="0" smtClean="0"/>
              <a:t>пора</a:t>
            </a:r>
          </a:p>
          <a:p>
            <a:pPr lvl="3">
              <a:buFont typeface="Arial" pitchFamily="34" charset="0"/>
              <a:buChar char="•"/>
            </a:pPr>
            <a:r>
              <a:rPr lang="ru-RU" sz="2400" dirty="0" smtClean="0"/>
              <a:t>перспектива</a:t>
            </a:r>
            <a:endParaRPr lang="ru-RU" sz="2400" dirty="0"/>
          </a:p>
        </p:txBody>
      </p:sp>
      <p:pic>
        <p:nvPicPr>
          <p:cNvPr id="3074" name="Picture 2" descr="Методическая работа в детском саду: Организация предметно-развивающей среды  в соответствии с ФГОС ДО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861048"/>
            <a:ext cx="3760246" cy="2569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Субъектный взрослый</a:t>
            </a:r>
            <a:endParaRPr lang="ru-RU" dirty="0"/>
          </a:p>
        </p:txBody>
      </p:sp>
      <p:sp>
        <p:nvSpPr>
          <p:cNvPr id="2050" name="AutoShape 2" descr="Эссе социального педагога детского сада. Современный педаг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Эссе социального педагога детского сада. Современный педаг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Эссе социального педагога детского сада. Современный педаг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Вакансия Детский педагог в Казани | Работа | Ави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24944"/>
            <a:ext cx="6096000" cy="3600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Инструментарий</a:t>
            </a:r>
            <a:endParaRPr lang="ru-RU" dirty="0"/>
          </a:p>
        </p:txBody>
      </p:sp>
      <p:pic>
        <p:nvPicPr>
          <p:cNvPr id="1026" name="Picture 2" descr="Викторина В стране Вообразилии Бориса Заходера - пройти тест онлайн - игра  - вопросы с ответами - скачать бесплат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060848"/>
            <a:ext cx="4581128" cy="458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471</TotalTime>
  <Words>30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Субъектность.  Основные понятия</vt:lpstr>
      <vt:lpstr> Субъектность</vt:lpstr>
      <vt:lpstr> Субъектный ребёнок</vt:lpstr>
      <vt:lpstr> Идеальная среда</vt:lpstr>
      <vt:lpstr> Субъектный взрослый</vt:lpstr>
      <vt:lpstr> Инструментарий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Субъектность.  Основные понятия</dc:title>
  <dc:creator>leka</dc:creator>
  <cp:lastModifiedBy>leka</cp:lastModifiedBy>
  <cp:revision>45</cp:revision>
  <dcterms:created xsi:type="dcterms:W3CDTF">2020-11-09T02:32:40Z</dcterms:created>
  <dcterms:modified xsi:type="dcterms:W3CDTF">2020-11-10T05:40:04Z</dcterms:modified>
</cp:coreProperties>
</file>